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47231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Together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along rear fault line outside the shooting area, toes touching rear fault line.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4 Steel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8DBD1-0648-4AE1-8456-853016598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30082"/>
            <a:ext cx="7020947" cy="34388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82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2019-08-01T19:29:28Z</dcterms:modified>
  <cp:category>Shooting</cp:category>
</cp:coreProperties>
</file>